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CF4790-AA17-87BD-BEC9-E3747E0A0E20}" v="79" dt="2024-09-27T13:18:41.4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een field with a windmill in it&#10;&#10;Description automatically generated">
            <a:extLst>
              <a:ext uri="{FF2B5EF4-FFF2-40B4-BE49-F238E27FC236}">
                <a16:creationId xmlns:a16="http://schemas.microsoft.com/office/drawing/2014/main" id="{FE3E5BB0-060A-EE96-111A-B6DF2B5D1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84" y="2610"/>
            <a:ext cx="12108492" cy="68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431AE8B-7218-5F0A-EA0D-212DFC19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" y="2611"/>
            <a:ext cx="12317259" cy="685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165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960A6EE-AFC2-4B6C-5001-AFF2C067E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0"/>
            <a:ext cx="12588657" cy="708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09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riting on a whiteboard&#10;&#10;Description automatically generated">
            <a:extLst>
              <a:ext uri="{FF2B5EF4-FFF2-40B4-BE49-F238E27FC236}">
                <a16:creationId xmlns:a16="http://schemas.microsoft.com/office/drawing/2014/main" id="{5425AA27-8BA4-B27B-9B96-DC2D80392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4465" y="-213847"/>
            <a:ext cx="12557340" cy="740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932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tanding in front of a screen with sticky notes&#10;&#10;Description automatically generated">
            <a:extLst>
              <a:ext uri="{FF2B5EF4-FFF2-40B4-BE49-F238E27FC236}">
                <a16:creationId xmlns:a16="http://schemas.microsoft.com/office/drawing/2014/main" id="{D0012003-D92A-627A-8ECA-2A7DFB858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656" y="-559495"/>
            <a:ext cx="13110573" cy="742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8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9A68187-99B0-AF04-82D8-FCA75663A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0"/>
            <a:ext cx="12192000" cy="685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22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36F415F-1E58-A0B4-B1D4-65E96FEAD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1" y="4175"/>
            <a:ext cx="12197081" cy="683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99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web page&#10;&#10;Description automatically generated">
            <a:extLst>
              <a:ext uri="{FF2B5EF4-FFF2-40B4-BE49-F238E27FC236}">
                <a16:creationId xmlns:a16="http://schemas.microsoft.com/office/drawing/2014/main" id="{DABBC345-BDDE-E361-2996-70C9E4597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0"/>
            <a:ext cx="12379890" cy="696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69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3FE06-E1BD-CCA0-9EEF-C0948909E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600" dirty="0">
                <a:solidFill>
                  <a:srgbClr val="FF0000"/>
                </a:solidFill>
                <a:latin typeface="Gill Sans MT"/>
              </a:rPr>
              <a:t>TEAM DRAGON</a:t>
            </a:r>
            <a:endParaRPr lang="en-US" sz="3600" dirty="0">
              <a:latin typeface="Gill Sans MT"/>
            </a:endParaRP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24CS002998-BANDYALA MANISH REDDY. </a:t>
            </a: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24CS003048-E. SAI THEJA</a:t>
            </a: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 24CS003032-SHIVA MANI RAO. </a:t>
            </a: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24CS003020-T.SIVARAMAKRISHA.</a:t>
            </a: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 24CS002999-ABHIRAM.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572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47</cp:revision>
  <dcterms:created xsi:type="dcterms:W3CDTF">2024-09-27T13:10:18Z</dcterms:created>
  <dcterms:modified xsi:type="dcterms:W3CDTF">2024-09-27T13:19:01Z</dcterms:modified>
</cp:coreProperties>
</file>

<file path=docProps/thumbnail.jpeg>
</file>